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4637" y="65588"/>
            <a:ext cx="4183525" cy="501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Shape 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9100" y="187676"/>
            <a:ext cx="635625" cy="56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9100" y="832026"/>
            <a:ext cx="635625" cy="560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1612" y="1594325"/>
            <a:ext cx="710600" cy="71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89100" y="2426850"/>
            <a:ext cx="710600" cy="71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75050" y="2426850"/>
            <a:ext cx="710600" cy="71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75062" y="1554588"/>
            <a:ext cx="710600" cy="71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12537" y="832026"/>
            <a:ext cx="635625" cy="560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12525" y="187676"/>
            <a:ext cx="635625" cy="56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742145" y="436351"/>
            <a:ext cx="798925" cy="39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873099" y="987075"/>
            <a:ext cx="710600" cy="337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724588" y="1479426"/>
            <a:ext cx="834047" cy="39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742149" y="1962526"/>
            <a:ext cx="798925" cy="342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51596" y="3259376"/>
            <a:ext cx="543724" cy="980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975046" y="3299126"/>
            <a:ext cx="543724" cy="980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786313" y="2568006"/>
            <a:ext cx="710600" cy="428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724611" y="3137452"/>
            <a:ext cx="1007597" cy="33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724588" y="3615894"/>
            <a:ext cx="1007600" cy="417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2765" y="4441540"/>
            <a:ext cx="834025" cy="40814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/>
          <p:nvPr/>
        </p:nvSpPr>
        <p:spPr>
          <a:xfrm>
            <a:off x="1997325" y="187675"/>
            <a:ext cx="246975" cy="697950"/>
          </a:xfrm>
          <a:custGeom>
            <a:avLst/>
            <a:gdLst/>
            <a:ahLst/>
            <a:cxnLst/>
            <a:rect l="0" t="0" r="0" b="0"/>
            <a:pathLst>
              <a:path w="9879" h="27918" extrusionOk="0">
                <a:moveTo>
                  <a:pt x="9879" y="0"/>
                </a:moveTo>
                <a:cubicBezTo>
                  <a:pt x="7449" y="809"/>
                  <a:pt x="3427" y="909"/>
                  <a:pt x="3007" y="3436"/>
                </a:cubicBezTo>
                <a:cubicBezTo>
                  <a:pt x="2438" y="6848"/>
                  <a:pt x="8142" y="9528"/>
                  <a:pt x="7302" y="12885"/>
                </a:cubicBezTo>
                <a:cubicBezTo>
                  <a:pt x="6663" y="15434"/>
                  <a:pt x="1605" y="14400"/>
                  <a:pt x="430" y="16751"/>
                </a:cubicBezTo>
                <a:cubicBezTo>
                  <a:pt x="-486" y="18584"/>
                  <a:pt x="2245" y="20431"/>
                  <a:pt x="3007" y="22335"/>
                </a:cubicBezTo>
                <a:cubicBezTo>
                  <a:pt x="3792" y="24297"/>
                  <a:pt x="2005" y="27250"/>
                  <a:pt x="0" y="27918"/>
                </a:cubicBezTo>
              </a:path>
            </a:pathLst>
          </a:custGeom>
          <a:noFill/>
          <a:ln w="19050" cap="flat" cmpd="sng">
            <a:solidFill>
              <a:srgbClr val="00FF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74" name="Shape 74"/>
          <p:cNvSpPr/>
          <p:nvPr/>
        </p:nvSpPr>
        <p:spPr>
          <a:xfrm>
            <a:off x="2375225" y="187675"/>
            <a:ext cx="246975" cy="697950"/>
          </a:xfrm>
          <a:custGeom>
            <a:avLst/>
            <a:gdLst/>
            <a:ahLst/>
            <a:cxnLst/>
            <a:rect l="0" t="0" r="0" b="0"/>
            <a:pathLst>
              <a:path w="9879" h="27918" extrusionOk="0">
                <a:moveTo>
                  <a:pt x="9879" y="0"/>
                </a:moveTo>
                <a:cubicBezTo>
                  <a:pt x="7449" y="809"/>
                  <a:pt x="3427" y="909"/>
                  <a:pt x="3007" y="3436"/>
                </a:cubicBezTo>
                <a:cubicBezTo>
                  <a:pt x="2438" y="6848"/>
                  <a:pt x="8142" y="9528"/>
                  <a:pt x="7302" y="12885"/>
                </a:cubicBezTo>
                <a:cubicBezTo>
                  <a:pt x="6663" y="15434"/>
                  <a:pt x="1605" y="14400"/>
                  <a:pt x="430" y="16751"/>
                </a:cubicBezTo>
                <a:cubicBezTo>
                  <a:pt x="-486" y="18584"/>
                  <a:pt x="2245" y="20431"/>
                  <a:pt x="3007" y="22335"/>
                </a:cubicBezTo>
                <a:cubicBezTo>
                  <a:pt x="3792" y="24297"/>
                  <a:pt x="2005" y="27250"/>
                  <a:pt x="0" y="27918"/>
                </a:cubicBezTo>
              </a:path>
            </a:pathLst>
          </a:custGeom>
          <a:noFill/>
          <a:ln w="19050" cap="flat" cmpd="sng">
            <a:solidFill>
              <a:srgbClr val="00FF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75" name="Shape 75"/>
          <p:cNvSpPr/>
          <p:nvPr/>
        </p:nvSpPr>
        <p:spPr>
          <a:xfrm>
            <a:off x="1847913" y="1059550"/>
            <a:ext cx="246975" cy="697950"/>
          </a:xfrm>
          <a:custGeom>
            <a:avLst/>
            <a:gdLst/>
            <a:ahLst/>
            <a:cxnLst/>
            <a:rect l="0" t="0" r="0" b="0"/>
            <a:pathLst>
              <a:path w="9879" h="27918" extrusionOk="0">
                <a:moveTo>
                  <a:pt x="9879" y="0"/>
                </a:moveTo>
                <a:cubicBezTo>
                  <a:pt x="7449" y="809"/>
                  <a:pt x="3427" y="909"/>
                  <a:pt x="3007" y="3436"/>
                </a:cubicBezTo>
                <a:cubicBezTo>
                  <a:pt x="2438" y="6848"/>
                  <a:pt x="8142" y="9528"/>
                  <a:pt x="7302" y="12885"/>
                </a:cubicBezTo>
                <a:cubicBezTo>
                  <a:pt x="6663" y="15434"/>
                  <a:pt x="1605" y="14400"/>
                  <a:pt x="430" y="16751"/>
                </a:cubicBezTo>
                <a:cubicBezTo>
                  <a:pt x="-486" y="18584"/>
                  <a:pt x="2245" y="20431"/>
                  <a:pt x="3007" y="22335"/>
                </a:cubicBezTo>
                <a:cubicBezTo>
                  <a:pt x="3792" y="24297"/>
                  <a:pt x="2005" y="27250"/>
                  <a:pt x="0" y="27918"/>
                </a:cubicBezTo>
              </a:path>
            </a:pathLst>
          </a:custGeom>
          <a:noFill/>
          <a:ln w="19050" cap="flat" cmpd="sng">
            <a:solidFill>
              <a:srgbClr val="00FF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76" name="Shape 76"/>
          <p:cNvSpPr/>
          <p:nvPr/>
        </p:nvSpPr>
        <p:spPr>
          <a:xfrm>
            <a:off x="2128250" y="1059550"/>
            <a:ext cx="246975" cy="697950"/>
          </a:xfrm>
          <a:custGeom>
            <a:avLst/>
            <a:gdLst/>
            <a:ahLst/>
            <a:cxnLst/>
            <a:rect l="0" t="0" r="0" b="0"/>
            <a:pathLst>
              <a:path w="9879" h="27918" extrusionOk="0">
                <a:moveTo>
                  <a:pt x="9879" y="0"/>
                </a:moveTo>
                <a:cubicBezTo>
                  <a:pt x="7449" y="809"/>
                  <a:pt x="3427" y="909"/>
                  <a:pt x="3007" y="3436"/>
                </a:cubicBezTo>
                <a:cubicBezTo>
                  <a:pt x="2438" y="6848"/>
                  <a:pt x="8142" y="9528"/>
                  <a:pt x="7302" y="12885"/>
                </a:cubicBezTo>
                <a:cubicBezTo>
                  <a:pt x="6663" y="15434"/>
                  <a:pt x="1605" y="14400"/>
                  <a:pt x="430" y="16751"/>
                </a:cubicBezTo>
                <a:cubicBezTo>
                  <a:pt x="-486" y="18584"/>
                  <a:pt x="2245" y="20431"/>
                  <a:pt x="3007" y="22335"/>
                </a:cubicBezTo>
                <a:cubicBezTo>
                  <a:pt x="3792" y="24297"/>
                  <a:pt x="2005" y="27250"/>
                  <a:pt x="0" y="27918"/>
                </a:cubicBezTo>
              </a:path>
            </a:pathLst>
          </a:custGeom>
          <a:noFill/>
          <a:ln w="19050" cap="flat" cmpd="sng">
            <a:solidFill>
              <a:srgbClr val="00FF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77" name="Shape 77"/>
          <p:cNvSpPr/>
          <p:nvPr/>
        </p:nvSpPr>
        <p:spPr>
          <a:xfrm>
            <a:off x="1762775" y="2074200"/>
            <a:ext cx="485400" cy="493800"/>
          </a:xfrm>
          <a:prstGeom prst="heart">
            <a:avLst/>
          </a:prstGeom>
          <a:solidFill>
            <a:srgbClr val="FF0000"/>
          </a:solidFill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1687625" y="2711100"/>
            <a:ext cx="635700" cy="697800"/>
          </a:xfrm>
          <a:prstGeom prst="star4">
            <a:avLst>
              <a:gd name="adj" fmla="val 12500"/>
            </a:avLst>
          </a:prstGeom>
          <a:solidFill>
            <a:srgbClr val="F1C232"/>
          </a:solidFill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79" name="Shape 79" descr="Santa Hat by TheresaKnott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 rot="1017959">
            <a:off x="6079687" y="233319"/>
            <a:ext cx="1282552" cy="891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 descr="Hat 2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478150" y="1164500"/>
            <a:ext cx="915697" cy="71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Amy</dc:creator>
  <cp:lastModifiedBy>Liu, Amy</cp:lastModifiedBy>
  <cp:revision>1</cp:revision>
  <dcterms:modified xsi:type="dcterms:W3CDTF">2017-12-12T20:22:02Z</dcterms:modified>
</cp:coreProperties>
</file>